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7" r:id="rId24"/>
    <p:sldId id="279" r:id="rId25"/>
    <p:sldId id="280" r:id="rId26"/>
    <p:sldId id="282" r:id="rId27"/>
    <p:sldId id="285" r:id="rId28"/>
    <p:sldId id="281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CE09-E251-48F4-BA44-89A8C8BB7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9D3EE-B3A0-CA8D-3C5F-39F2BE471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D318A-2E09-1B42-04F1-70698581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62977-1639-308B-8C1C-9C4A8E7B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23AD-D02F-659A-E37E-252C2B96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9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14E6-E3B5-0695-2542-FD575AA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A52B1-0DAA-A394-DDA2-9C129B83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C61C-5669-0E9A-C611-BDA0DA6C1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A21D-4FDD-61D4-9148-AFCC67B3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7D296-26AD-EAAE-D082-1923C8B4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29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B1657D-B236-E0F2-6EDB-7509FE95E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E71F-121E-59D5-FDD2-B4B0EB025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44CFA-465F-0439-2685-4218CCC6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02E79-C6F3-3246-A264-693E412C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166D-76DB-04DC-3B38-A8400E8C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18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ABFC-42D5-A721-DCC9-2E11D756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646A-4A5B-6A65-C166-150BC701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D1685-1960-BC1D-829C-84E67AA7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35AF-1DCF-4C9D-093D-1F081F1C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A837B-57D1-07B8-BD01-B832878E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83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F93D-CD75-28B0-A072-94664C1B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FE83-9909-DD33-EF89-ECE906C23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7E8B2-FC2F-D605-CDCB-06159FF4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D6149-B5F4-1F62-D057-619FBDA0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DC16-2513-E0AB-57CD-CA0EA808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6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F2A2-1529-A4E7-E24A-B7EAB70E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30A7-01A1-AC40-60CD-318B273C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16332-5D50-3C36-4D9F-DBA623069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E1AFB-7B90-F15D-AC53-E4389F5B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57E49-338B-F828-E85D-DF31C66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062C1-ED83-2FE0-268A-95F68EEE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3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96FF-458D-CD48-5A65-C39C9FB5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DB6BC-8292-0B25-AC8C-85C78E23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6DFD7-1ECB-51CC-3C47-802F12A8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2BE71-BAAB-859D-52BA-800EEC319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5E76E-8999-ABA4-DB79-6D13C07AB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83CDE-33D2-E04F-9A3A-58094EF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05280-03CD-9A86-5350-5114586F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FA151-0768-B283-2E3C-15374104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1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87DD-E29E-E66B-B27B-0B4E5846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11369-66CD-F272-06B7-194F06EA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FFFAB-19EB-30D8-917B-508F5443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AFA9F-49A3-9A10-A84A-CC123368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5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B47EC-1E43-16EF-6783-9AF172F3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DE2A0-01DA-49AC-7137-AF2DD520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70844-6A74-002E-2958-A5281F83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97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8CE6-EC20-4515-A4D7-290FD8EA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43B9-7A0F-2D09-9BA5-EDBAF5AA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A24B1-F0D8-BBED-32B1-6D0F0BABA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30872-A232-0E3F-8DD3-0BF4A679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76E73-AA35-E290-E96B-FD7890FA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44B95-1B9C-C326-127E-C1B443DA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75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46B9-A05F-6492-BAA3-DCD6DD82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D9FF7-016F-D8C9-4ED2-8FEE99805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92829-E6C3-5A25-3454-37F184910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10BE-B82C-C0B6-C036-ABF180286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7016B-5569-350C-018C-B940CF24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A265C-DB7C-BCEC-908E-6FEB2050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48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88A1E-D62B-35A0-4AF3-B6F2242E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7642-E875-CFB1-E5F8-5DE7360B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A64F7-678D-A268-0A43-1672702AE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99578-EBCB-4EB3-A318-B55D82212765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22A9-C3E9-1208-531B-EDB6350BB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B854B-0ED4-5774-BC0F-4072D2C22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5EFD-CF5C-4695-89FD-977EE270B6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2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D980-DE3D-D5FF-6E79-FE395DC58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6E554-4045-D2E2-5315-91215343F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DAE16-5A14-5444-7642-2E4EFCB3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856" r="8377" b="13815"/>
          <a:stretch/>
        </p:blipFill>
        <p:spPr>
          <a:xfrm>
            <a:off x="0" y="669303"/>
            <a:ext cx="12191999" cy="51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2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B3B0-893C-9762-4AD0-2ABE2D06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176B9-4E36-CFB6-13BF-85353E93E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7187" r="6806" b="5038"/>
          <a:stretch/>
        </p:blipFill>
        <p:spPr>
          <a:xfrm>
            <a:off x="585233" y="707011"/>
            <a:ext cx="11113432" cy="5618375"/>
          </a:xfrm>
        </p:spPr>
      </p:pic>
    </p:spTree>
    <p:extLst>
      <p:ext uri="{BB962C8B-B14F-4D97-AF65-F5344CB8AC3E}">
        <p14:creationId xmlns:p14="http://schemas.microsoft.com/office/powerpoint/2010/main" val="1578489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5EED-DDA0-7311-E7C6-05B974F0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F9C27-2BFC-DEFD-E7D7-F0823E9A7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15888" r="7430" b="4605"/>
          <a:stretch/>
        </p:blipFill>
        <p:spPr>
          <a:xfrm>
            <a:off x="729098" y="612742"/>
            <a:ext cx="10515600" cy="5481853"/>
          </a:xfrm>
        </p:spPr>
      </p:pic>
    </p:spTree>
    <p:extLst>
      <p:ext uri="{BB962C8B-B14F-4D97-AF65-F5344CB8AC3E}">
        <p14:creationId xmlns:p14="http://schemas.microsoft.com/office/powerpoint/2010/main" val="323031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62EC-370A-42D5-4A6C-589DE6F5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550EF-0A7D-238E-121F-6685DE445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5888" r="6678" b="5039"/>
          <a:stretch/>
        </p:blipFill>
        <p:spPr>
          <a:xfrm>
            <a:off x="474820" y="292231"/>
            <a:ext cx="11495179" cy="5901180"/>
          </a:xfrm>
        </p:spPr>
      </p:pic>
    </p:spTree>
    <p:extLst>
      <p:ext uri="{BB962C8B-B14F-4D97-AF65-F5344CB8AC3E}">
        <p14:creationId xmlns:p14="http://schemas.microsoft.com/office/powerpoint/2010/main" val="241968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5C91-A091-4F05-873E-B8787E1E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CB2C8-8CFE-26DA-CA0D-CCC7C6152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17620" r="6577" b="4822"/>
          <a:stretch/>
        </p:blipFill>
        <p:spPr>
          <a:xfrm>
            <a:off x="428541" y="365125"/>
            <a:ext cx="11334918" cy="5731497"/>
          </a:xfrm>
        </p:spPr>
      </p:pic>
    </p:spTree>
    <p:extLst>
      <p:ext uri="{BB962C8B-B14F-4D97-AF65-F5344CB8AC3E}">
        <p14:creationId xmlns:p14="http://schemas.microsoft.com/office/powerpoint/2010/main" val="3191390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6E6D-9917-1B38-A5F7-B2991031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5AFC3-69F3-9537-FEEA-03740EDF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6105" r="7430" b="5255"/>
          <a:stretch/>
        </p:blipFill>
        <p:spPr>
          <a:xfrm>
            <a:off x="292231" y="433633"/>
            <a:ext cx="11309879" cy="5806911"/>
          </a:xfrm>
        </p:spPr>
      </p:pic>
    </p:spTree>
    <p:extLst>
      <p:ext uri="{BB962C8B-B14F-4D97-AF65-F5344CB8AC3E}">
        <p14:creationId xmlns:p14="http://schemas.microsoft.com/office/powerpoint/2010/main" val="206801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10A1-281E-CFBE-C6DB-25061CFE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9EF17-6454-9343-5914-543DE0C81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16754" r="6942" b="5037"/>
          <a:stretch/>
        </p:blipFill>
        <p:spPr>
          <a:xfrm>
            <a:off x="645343" y="365125"/>
            <a:ext cx="10901314" cy="5566301"/>
          </a:xfrm>
        </p:spPr>
      </p:pic>
    </p:spTree>
    <p:extLst>
      <p:ext uri="{BB962C8B-B14F-4D97-AF65-F5344CB8AC3E}">
        <p14:creationId xmlns:p14="http://schemas.microsoft.com/office/powerpoint/2010/main" val="120320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4A52-DDD3-4ED9-F01C-B009F82D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53309-2554-B106-811C-31B10ECC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17837" r="6698" b="4821"/>
          <a:stretch/>
        </p:blipFill>
        <p:spPr>
          <a:xfrm>
            <a:off x="282804" y="365125"/>
            <a:ext cx="11487286" cy="5759777"/>
          </a:xfrm>
        </p:spPr>
      </p:pic>
    </p:spTree>
    <p:extLst>
      <p:ext uri="{BB962C8B-B14F-4D97-AF65-F5344CB8AC3E}">
        <p14:creationId xmlns:p14="http://schemas.microsoft.com/office/powerpoint/2010/main" val="29504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2453-46B8-1DB9-EDF8-8304580E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5AC1C-91AC-0914-4646-D9835D6C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17621" r="7064" b="6338"/>
          <a:stretch/>
        </p:blipFill>
        <p:spPr>
          <a:xfrm>
            <a:off x="145967" y="292229"/>
            <a:ext cx="11900065" cy="5891287"/>
          </a:xfrm>
        </p:spPr>
      </p:pic>
    </p:spTree>
    <p:extLst>
      <p:ext uri="{BB962C8B-B14F-4D97-AF65-F5344CB8AC3E}">
        <p14:creationId xmlns:p14="http://schemas.microsoft.com/office/powerpoint/2010/main" val="201544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923D-360A-5746-D912-7708EB97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16467-EE8A-0D7B-C101-E2D4CD253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" t="17187" r="6577" b="5038"/>
          <a:stretch/>
        </p:blipFill>
        <p:spPr>
          <a:xfrm>
            <a:off x="508571" y="487673"/>
            <a:ext cx="10845229" cy="5460640"/>
          </a:xfrm>
        </p:spPr>
      </p:pic>
    </p:spTree>
    <p:extLst>
      <p:ext uri="{BB962C8B-B14F-4D97-AF65-F5344CB8AC3E}">
        <p14:creationId xmlns:p14="http://schemas.microsoft.com/office/powerpoint/2010/main" val="158683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551-841F-7825-D6D9-FE90F1CA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36414-3CFC-A0C6-5DB1-3B3739AC8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t="16846" r="6660" b="6085"/>
          <a:stretch/>
        </p:blipFill>
        <p:spPr>
          <a:xfrm>
            <a:off x="914399" y="575035"/>
            <a:ext cx="10441079" cy="5250730"/>
          </a:xfrm>
        </p:spPr>
      </p:pic>
    </p:spTree>
    <p:extLst>
      <p:ext uri="{BB962C8B-B14F-4D97-AF65-F5344CB8AC3E}">
        <p14:creationId xmlns:p14="http://schemas.microsoft.com/office/powerpoint/2010/main" val="43598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774E-F539-71DF-BDB2-45BA6F8A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D2C30-7767-EE95-DC2A-A9ABABC0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 t="31919" r="10234" b="4605"/>
          <a:stretch/>
        </p:blipFill>
        <p:spPr>
          <a:xfrm>
            <a:off x="377072" y="425813"/>
            <a:ext cx="11623249" cy="6006373"/>
          </a:xfrm>
        </p:spPr>
      </p:pic>
    </p:spTree>
    <p:extLst>
      <p:ext uri="{BB962C8B-B14F-4D97-AF65-F5344CB8AC3E}">
        <p14:creationId xmlns:p14="http://schemas.microsoft.com/office/powerpoint/2010/main" val="311260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ED62-7C6C-34A1-F0E3-87CDB2BA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C200D-A279-D699-7271-5185FD33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7187" r="7674" b="7637"/>
          <a:stretch/>
        </p:blipFill>
        <p:spPr>
          <a:xfrm>
            <a:off x="185136" y="365125"/>
            <a:ext cx="11821727" cy="5835191"/>
          </a:xfrm>
        </p:spPr>
      </p:pic>
    </p:spTree>
    <p:extLst>
      <p:ext uri="{BB962C8B-B14F-4D97-AF65-F5344CB8AC3E}">
        <p14:creationId xmlns:p14="http://schemas.microsoft.com/office/powerpoint/2010/main" val="121663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D260-484D-A6C7-46CD-675EC9FC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E716E-94C6-E9D8-A72A-1AB78E89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6105" r="7431" b="5038"/>
          <a:stretch/>
        </p:blipFill>
        <p:spPr>
          <a:xfrm>
            <a:off x="352161" y="462683"/>
            <a:ext cx="10922297" cy="5663414"/>
          </a:xfrm>
        </p:spPr>
      </p:pic>
    </p:spTree>
    <p:extLst>
      <p:ext uri="{BB962C8B-B14F-4D97-AF65-F5344CB8AC3E}">
        <p14:creationId xmlns:p14="http://schemas.microsoft.com/office/powerpoint/2010/main" val="285825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29C8-E1D4-873A-5B01-584B52E7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F1052-0DA7-0D63-BEFA-491E6BFD2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32785" r="10598" b="10455"/>
          <a:stretch/>
        </p:blipFill>
        <p:spPr>
          <a:xfrm>
            <a:off x="296537" y="593888"/>
            <a:ext cx="11598926" cy="6117995"/>
          </a:xfrm>
        </p:spPr>
      </p:pic>
    </p:spTree>
    <p:extLst>
      <p:ext uri="{BB962C8B-B14F-4D97-AF65-F5344CB8AC3E}">
        <p14:creationId xmlns:p14="http://schemas.microsoft.com/office/powerpoint/2010/main" val="244425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67B6-E11B-B956-3886-9850ADD7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6E6FB-6277-5C35-2E16-DFD51BF2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16971" r="7672" b="6988"/>
          <a:stretch/>
        </p:blipFill>
        <p:spPr>
          <a:xfrm>
            <a:off x="261505" y="365125"/>
            <a:ext cx="11092295" cy="6127750"/>
          </a:xfrm>
        </p:spPr>
      </p:pic>
    </p:spTree>
    <p:extLst>
      <p:ext uri="{BB962C8B-B14F-4D97-AF65-F5344CB8AC3E}">
        <p14:creationId xmlns:p14="http://schemas.microsoft.com/office/powerpoint/2010/main" val="284285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CDCE-159C-CF6D-A645-1AF0B93A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9BAC7-1D2F-F935-07E6-6B846418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16754" r="7551" b="5471"/>
          <a:stretch/>
        </p:blipFill>
        <p:spPr>
          <a:xfrm>
            <a:off x="537022" y="365125"/>
            <a:ext cx="11117955" cy="5693789"/>
          </a:xfrm>
        </p:spPr>
      </p:pic>
    </p:spTree>
    <p:extLst>
      <p:ext uri="{BB962C8B-B14F-4D97-AF65-F5344CB8AC3E}">
        <p14:creationId xmlns:p14="http://schemas.microsoft.com/office/powerpoint/2010/main" val="179666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CA26-B2C0-F296-42B6-95B609E1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B857D-92F8-8268-6D2F-EB11EA783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8054" r="6943" b="5688"/>
          <a:stretch/>
        </p:blipFill>
        <p:spPr>
          <a:xfrm>
            <a:off x="310710" y="365125"/>
            <a:ext cx="11444515" cy="5681903"/>
          </a:xfrm>
        </p:spPr>
      </p:pic>
    </p:spTree>
    <p:extLst>
      <p:ext uri="{BB962C8B-B14F-4D97-AF65-F5344CB8AC3E}">
        <p14:creationId xmlns:p14="http://schemas.microsoft.com/office/powerpoint/2010/main" val="1079130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1723-0E6B-D59B-825C-C2726059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5D100-308F-9696-523B-682BDFC8A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" y="0"/>
            <a:ext cx="12050962" cy="6778666"/>
          </a:xfrm>
        </p:spPr>
      </p:pic>
    </p:spTree>
    <p:extLst>
      <p:ext uri="{BB962C8B-B14F-4D97-AF65-F5344CB8AC3E}">
        <p14:creationId xmlns:p14="http://schemas.microsoft.com/office/powerpoint/2010/main" val="10403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6C6A-F55B-1C0B-F626-49887355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6ABB8-D905-ADC9-E4EE-723191E0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14588" r="7430" b="5471"/>
          <a:stretch/>
        </p:blipFill>
        <p:spPr>
          <a:xfrm>
            <a:off x="632898" y="499621"/>
            <a:ext cx="10548032" cy="5552388"/>
          </a:xfrm>
        </p:spPr>
      </p:pic>
    </p:spTree>
    <p:extLst>
      <p:ext uri="{BB962C8B-B14F-4D97-AF65-F5344CB8AC3E}">
        <p14:creationId xmlns:p14="http://schemas.microsoft.com/office/powerpoint/2010/main" val="87214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0115-06B7-B26C-F142-9A4766A8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4CC343-1B10-AC0F-DD3C-747B753C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2" y="169682"/>
            <a:ext cx="10650558" cy="5990939"/>
          </a:xfrm>
        </p:spPr>
      </p:pic>
    </p:spTree>
    <p:extLst>
      <p:ext uri="{BB962C8B-B14F-4D97-AF65-F5344CB8AC3E}">
        <p14:creationId xmlns:p14="http://schemas.microsoft.com/office/powerpoint/2010/main" val="342890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9CAB-4B80-7826-CC8F-2C3761B1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98AC5-79FA-0551-526B-4FDB1AF2E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7405" r="7186" b="6338"/>
          <a:stretch/>
        </p:blipFill>
        <p:spPr>
          <a:xfrm>
            <a:off x="491734" y="638758"/>
            <a:ext cx="11208531" cy="5580484"/>
          </a:xfrm>
        </p:spPr>
      </p:pic>
    </p:spTree>
    <p:extLst>
      <p:ext uri="{BB962C8B-B14F-4D97-AF65-F5344CB8AC3E}">
        <p14:creationId xmlns:p14="http://schemas.microsoft.com/office/powerpoint/2010/main" val="361338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3F73-6B22-4848-D01A-13EE774F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B555D-3A4F-E6A2-1CDC-ADAF09F60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5021" r="6455" b="5038"/>
          <a:stretch/>
        </p:blipFill>
        <p:spPr>
          <a:xfrm>
            <a:off x="265701" y="420076"/>
            <a:ext cx="11660597" cy="6017847"/>
          </a:xfrm>
        </p:spPr>
      </p:pic>
    </p:spTree>
    <p:extLst>
      <p:ext uri="{BB962C8B-B14F-4D97-AF65-F5344CB8AC3E}">
        <p14:creationId xmlns:p14="http://schemas.microsoft.com/office/powerpoint/2010/main" val="210245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1C15-0A6D-014B-32C5-FC694A4C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34F51-91FD-104B-80E7-86063F3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32353" r="12670" b="4604"/>
          <a:stretch/>
        </p:blipFill>
        <p:spPr>
          <a:xfrm>
            <a:off x="838200" y="616463"/>
            <a:ext cx="10515600" cy="5625074"/>
          </a:xfrm>
        </p:spPr>
      </p:pic>
    </p:spTree>
    <p:extLst>
      <p:ext uri="{BB962C8B-B14F-4D97-AF65-F5344CB8AC3E}">
        <p14:creationId xmlns:p14="http://schemas.microsoft.com/office/powerpoint/2010/main" val="223744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F2E8-241B-9285-A1B2-2AF29DD6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65F4C-3533-CAF4-635A-BE0F8FE75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16971" r="6820" b="5038"/>
          <a:stretch/>
        </p:blipFill>
        <p:spPr>
          <a:xfrm>
            <a:off x="-1" y="546754"/>
            <a:ext cx="12192001" cy="6231117"/>
          </a:xfrm>
        </p:spPr>
      </p:pic>
    </p:spTree>
    <p:extLst>
      <p:ext uri="{BB962C8B-B14F-4D97-AF65-F5344CB8AC3E}">
        <p14:creationId xmlns:p14="http://schemas.microsoft.com/office/powerpoint/2010/main" val="99948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FCE0-89C3-8B4B-7D41-1BC4D6BF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6D1AD-F423-3485-F54E-96931D72F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10306" r="6839" b="7737"/>
          <a:stretch/>
        </p:blipFill>
        <p:spPr>
          <a:xfrm>
            <a:off x="1197202" y="815510"/>
            <a:ext cx="9615341" cy="5377900"/>
          </a:xfrm>
        </p:spPr>
      </p:pic>
    </p:spTree>
    <p:extLst>
      <p:ext uri="{BB962C8B-B14F-4D97-AF65-F5344CB8AC3E}">
        <p14:creationId xmlns:p14="http://schemas.microsoft.com/office/powerpoint/2010/main" val="65275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3214-36BF-395E-80CB-543024EB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0EEE3-FF6D-B20E-D382-8A78E8372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40368" r="9502" b="10454"/>
          <a:stretch/>
        </p:blipFill>
        <p:spPr>
          <a:xfrm>
            <a:off x="361727" y="1451728"/>
            <a:ext cx="11657448" cy="4920791"/>
          </a:xfrm>
        </p:spPr>
      </p:pic>
    </p:spTree>
    <p:extLst>
      <p:ext uri="{BB962C8B-B14F-4D97-AF65-F5344CB8AC3E}">
        <p14:creationId xmlns:p14="http://schemas.microsoft.com/office/powerpoint/2010/main" val="527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10A-3902-5E58-11D0-1A46C6A8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CC9B0-2A5C-279A-8DDB-4C96A84F9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t="16754" r="6822" b="5251"/>
          <a:stretch/>
        </p:blipFill>
        <p:spPr>
          <a:xfrm>
            <a:off x="622617" y="723507"/>
            <a:ext cx="11170314" cy="5688147"/>
          </a:xfrm>
        </p:spPr>
      </p:pic>
    </p:spTree>
    <p:extLst>
      <p:ext uri="{BB962C8B-B14F-4D97-AF65-F5344CB8AC3E}">
        <p14:creationId xmlns:p14="http://schemas.microsoft.com/office/powerpoint/2010/main" val="32074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6659-24CF-5863-3670-D449C358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58762-4B2F-A48C-83E8-653ACB46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t="16105" r="6577" b="5255"/>
          <a:stretch/>
        </p:blipFill>
        <p:spPr>
          <a:xfrm>
            <a:off x="690492" y="452485"/>
            <a:ext cx="10423710" cy="5429839"/>
          </a:xfrm>
        </p:spPr>
      </p:pic>
    </p:spTree>
    <p:extLst>
      <p:ext uri="{BB962C8B-B14F-4D97-AF65-F5344CB8AC3E}">
        <p14:creationId xmlns:p14="http://schemas.microsoft.com/office/powerpoint/2010/main" val="156466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55D6-A920-DF92-8F7B-476EDA3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67967-8EC3-5006-2D3D-61DF1118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16755" r="6821" b="5471"/>
          <a:stretch/>
        </p:blipFill>
        <p:spPr>
          <a:xfrm>
            <a:off x="400970" y="365125"/>
            <a:ext cx="11305660" cy="5724590"/>
          </a:xfrm>
        </p:spPr>
      </p:pic>
    </p:spTree>
    <p:extLst>
      <p:ext uri="{BB962C8B-B14F-4D97-AF65-F5344CB8AC3E}">
        <p14:creationId xmlns:p14="http://schemas.microsoft.com/office/powerpoint/2010/main" val="345179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prabhat kumar</dc:creator>
  <cp:lastModifiedBy>prabhat kumar</cp:lastModifiedBy>
  <cp:revision>1</cp:revision>
  <dcterms:created xsi:type="dcterms:W3CDTF">2024-08-29T16:32:45Z</dcterms:created>
  <dcterms:modified xsi:type="dcterms:W3CDTF">2024-08-29T16:32:45Z</dcterms:modified>
</cp:coreProperties>
</file>